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37E8D7-A4EC-491B-A198-175DDBCBE689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A79BC4-AD91-4D63-9E6B-93A0FDF127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Skeletal,Muscular</a:t>
            </a:r>
            <a:r>
              <a:rPr lang="en-US" dirty="0" smtClean="0"/>
              <a:t>, and Nervous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Connective Tissue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5" y="1447800"/>
            <a:ext cx="3754120" cy="24483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962400"/>
            <a:ext cx="5181600" cy="27626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219200"/>
            <a:ext cx="2481263" cy="286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7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969" y="4267200"/>
            <a:ext cx="2076450" cy="20764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632888"/>
            <a:ext cx="2338388" cy="2103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0"/>
            <a:ext cx="2209800" cy="34965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286000"/>
            <a:ext cx="2625809" cy="350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Muscle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559" y="1371600"/>
            <a:ext cx="3276600" cy="213332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226864"/>
            <a:ext cx="4639519" cy="26311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02329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23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</a:t>
            </a:r>
            <a:r>
              <a:rPr lang="en-US" dirty="0"/>
              <a:t>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3201546" cy="47085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828800"/>
            <a:ext cx="4758018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46" y="1600200"/>
            <a:ext cx="7773508" cy="4708525"/>
          </a:xfrm>
        </p:spPr>
      </p:pic>
    </p:spTree>
    <p:extLst>
      <p:ext uri="{BB962C8B-B14F-4D97-AF65-F5344CB8AC3E}">
        <p14:creationId xmlns:p14="http://schemas.microsoft.com/office/powerpoint/2010/main" val="22700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Continued: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19" y="2057400"/>
            <a:ext cx="8218081" cy="4038600"/>
          </a:xfrm>
        </p:spPr>
      </p:pic>
    </p:spTree>
    <p:extLst>
      <p:ext uri="{BB962C8B-B14F-4D97-AF65-F5344CB8AC3E}">
        <p14:creationId xmlns:p14="http://schemas.microsoft.com/office/powerpoint/2010/main" val="392391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</TotalTime>
  <Words>18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Skeletal,Muscular, and Nervous Systems</vt:lpstr>
      <vt:lpstr>Connective Tissue</vt:lpstr>
      <vt:lpstr>Fractures</vt:lpstr>
      <vt:lpstr>Types of Muscle</vt:lpstr>
      <vt:lpstr>Nervous System</vt:lpstr>
      <vt:lpstr>The Brain</vt:lpstr>
      <vt:lpstr>Brain Continued: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Skeletal,Muscular, and Nervous Systems</dc:title>
  <dc:creator>Amber Grove</dc:creator>
  <cp:lastModifiedBy>Amber Grove</cp:lastModifiedBy>
  <cp:revision>5</cp:revision>
  <dcterms:created xsi:type="dcterms:W3CDTF">2018-04-05T10:53:34Z</dcterms:created>
  <dcterms:modified xsi:type="dcterms:W3CDTF">2018-04-05T12:40:37Z</dcterms:modified>
</cp:coreProperties>
</file>