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D278B1-D721-49E7-B3C2-02464EF05B5E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F26262-7191-400E-A1D4-DE3AEECB369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Illegal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0"/>
            <a:ext cx="2743200" cy="18254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871" y="1676400"/>
            <a:ext cx="3011472" cy="40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15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Inhalants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49" y="2441812"/>
            <a:ext cx="3601827" cy="270137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2441812"/>
            <a:ext cx="4229627" cy="273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6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Anabolic Steroids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3810000" cy="4556760"/>
          </a:xfrm>
        </p:spPr>
      </p:pic>
    </p:spTree>
    <p:extLst>
      <p:ext uri="{BB962C8B-B14F-4D97-AF65-F5344CB8AC3E}">
        <p14:creationId xmlns:p14="http://schemas.microsoft.com/office/powerpoint/2010/main" val="427891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Psychoactive Drugs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99" y="1526287"/>
            <a:ext cx="4778001" cy="4188713"/>
          </a:xfrm>
        </p:spPr>
      </p:pic>
    </p:spTree>
    <p:extLst>
      <p:ext uri="{BB962C8B-B14F-4D97-AF65-F5344CB8AC3E}">
        <p14:creationId xmlns:p14="http://schemas.microsoft.com/office/powerpoint/2010/main" val="322681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Methamphetamine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99" y="1600200"/>
            <a:ext cx="7518602" cy="4708525"/>
          </a:xfrm>
        </p:spPr>
      </p:pic>
    </p:spTree>
    <p:extLst>
      <p:ext uri="{BB962C8B-B14F-4D97-AF65-F5344CB8AC3E}">
        <p14:creationId xmlns:p14="http://schemas.microsoft.com/office/powerpoint/2010/main" val="403086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789" y="1852417"/>
            <a:ext cx="6425212" cy="3938783"/>
          </a:xfrm>
        </p:spPr>
      </p:pic>
    </p:spTree>
    <p:extLst>
      <p:ext uri="{BB962C8B-B14F-4D97-AF65-F5344CB8AC3E}">
        <p14:creationId xmlns:p14="http://schemas.microsoft.com/office/powerpoint/2010/main" val="223683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431461"/>
            <a:ext cx="5333999" cy="4773245"/>
          </a:xfrm>
        </p:spPr>
      </p:pic>
    </p:spTree>
    <p:extLst>
      <p:ext uri="{BB962C8B-B14F-4D97-AF65-F5344CB8AC3E}">
        <p14:creationId xmlns:p14="http://schemas.microsoft.com/office/powerpoint/2010/main" val="1526137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11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Illegal Drugs</vt:lpstr>
      <vt:lpstr>Marijuana</vt:lpstr>
      <vt:lpstr>Inhalants</vt:lpstr>
      <vt:lpstr>Anabolic Steroids</vt:lpstr>
      <vt:lpstr>Psychoactive Drugs</vt:lpstr>
      <vt:lpstr>Methamphetamine</vt:lpstr>
      <vt:lpstr>Heroin</vt:lpstr>
      <vt:lpstr>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Illegal Drugs</dc:title>
  <dc:creator>Amber Grove</dc:creator>
  <cp:lastModifiedBy>Amber Grove</cp:lastModifiedBy>
  <cp:revision>2</cp:revision>
  <dcterms:created xsi:type="dcterms:W3CDTF">2017-12-06T13:19:47Z</dcterms:created>
  <dcterms:modified xsi:type="dcterms:W3CDTF">2017-12-06T13:43:07Z</dcterms:modified>
</cp:coreProperties>
</file>