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67" r:id="rId6"/>
    <p:sldId id="259" r:id="rId7"/>
    <p:sldId id="260" r:id="rId8"/>
    <p:sldId id="261" r:id="rId9"/>
    <p:sldId id="265" r:id="rId10"/>
    <p:sldId id="262"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79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83C93BB-A0E8-4B72-896A-1B7A9E3145A5}" type="datetimeFigureOut">
              <a:rPr lang="en-US" smtClean="0"/>
              <a:t>12/5/2017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5D0DC90-7F35-4367-B5CC-D08ED61A30DC}"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3C93BB-A0E8-4B72-896A-1B7A9E3145A5}"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0DC90-7F35-4367-B5CC-D08ED61A30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3C93BB-A0E8-4B72-896A-1B7A9E3145A5}"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0DC90-7F35-4367-B5CC-D08ED61A30D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3C93BB-A0E8-4B72-896A-1B7A9E3145A5}"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0DC90-7F35-4367-B5CC-D08ED61A30D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3C93BB-A0E8-4B72-896A-1B7A9E3145A5}"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5D0DC90-7F35-4367-B5CC-D08ED61A30D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3C93BB-A0E8-4B72-896A-1B7A9E3145A5}"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0DC90-7F35-4367-B5CC-D08ED61A30D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83C93BB-A0E8-4B72-896A-1B7A9E3145A5}"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0DC90-7F35-4367-B5CC-D08ED61A30D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3C93BB-A0E8-4B72-896A-1B7A9E3145A5}"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D0DC90-7F35-4367-B5CC-D08ED61A30D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C93BB-A0E8-4B72-896A-1B7A9E3145A5}"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D0DC90-7F35-4367-B5CC-D08ED61A30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3C93BB-A0E8-4B72-896A-1B7A9E3145A5}"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0DC90-7F35-4367-B5CC-D08ED61A30D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83C93BB-A0E8-4B72-896A-1B7A9E3145A5}"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0DC90-7F35-4367-B5CC-D08ED61A30D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83C93BB-A0E8-4B72-896A-1B7A9E3145A5}" type="datetimeFigureOut">
              <a:rPr lang="en-US" smtClean="0"/>
              <a:t>12/5/2017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5D0DC90-7F35-4367-B5CC-D08ED61A30D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Tobacco/Alcohol</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50446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2275624"/>
            <a:ext cx="5410200" cy="3311042"/>
          </a:xfrm>
        </p:spPr>
      </p:pic>
    </p:spTree>
    <p:extLst>
      <p:ext uri="{BB962C8B-B14F-4D97-AF65-F5344CB8AC3E}">
        <p14:creationId xmlns:p14="http://schemas.microsoft.com/office/powerpoint/2010/main" val="4040537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Across The Body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372668"/>
            <a:ext cx="5283290" cy="5209324"/>
          </a:xfrm>
        </p:spPr>
      </p:pic>
    </p:spTree>
    <p:extLst>
      <p:ext uri="{BB962C8B-B14F-4D97-AF65-F5344CB8AC3E}">
        <p14:creationId xmlns:p14="http://schemas.microsoft.com/office/powerpoint/2010/main" val="133497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Poisoning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1600201"/>
            <a:ext cx="3657600" cy="4785052"/>
          </a:xfrm>
        </p:spPr>
      </p:pic>
    </p:spTree>
    <p:extLst>
      <p:ext uri="{BB962C8B-B14F-4D97-AF65-F5344CB8AC3E}">
        <p14:creationId xmlns:p14="http://schemas.microsoft.com/office/powerpoint/2010/main" val="128652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832580"/>
            <a:ext cx="2346325" cy="234632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905000"/>
            <a:ext cx="2133600" cy="22739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3505200"/>
            <a:ext cx="2590800" cy="2590800"/>
          </a:xfrm>
          <a:prstGeom prst="rect">
            <a:avLst/>
          </a:prstGeom>
        </p:spPr>
      </p:pic>
    </p:spTree>
    <p:extLst>
      <p:ext uri="{BB962C8B-B14F-4D97-AF65-F5344CB8AC3E}">
        <p14:creationId xmlns:p14="http://schemas.microsoft.com/office/powerpoint/2010/main" val="334133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925637"/>
            <a:ext cx="7010400" cy="4057650"/>
          </a:xfrm>
        </p:spPr>
      </p:pic>
    </p:spTree>
    <p:extLst>
      <p:ext uri="{BB962C8B-B14F-4D97-AF65-F5344CB8AC3E}">
        <p14:creationId xmlns:p14="http://schemas.microsoft.com/office/powerpoint/2010/main" val="144082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Vaping</a:t>
            </a:r>
            <a:endParaRPr lang="en-US" dirty="0"/>
          </a:p>
        </p:txBody>
      </p:sp>
      <p:sp>
        <p:nvSpPr>
          <p:cNvPr id="3" name="Content Placeholder 2"/>
          <p:cNvSpPr>
            <a:spLocks noGrp="1"/>
          </p:cNvSpPr>
          <p:nvPr>
            <p:ph idx="1"/>
          </p:nvPr>
        </p:nvSpPr>
        <p:spPr/>
        <p:txBody>
          <a:bodyPr>
            <a:normAutofit/>
          </a:bodyPr>
          <a:lstStyle/>
          <a:p>
            <a:r>
              <a:rPr lang="en-US" sz="1400" dirty="0"/>
              <a:t>V</a:t>
            </a:r>
            <a:r>
              <a:rPr lang="en-US" sz="1400" dirty="0" smtClean="0"/>
              <a:t>apors </a:t>
            </a:r>
            <a:r>
              <a:rPr lang="en-US" sz="1400" dirty="0"/>
              <a:t>inflame mouth cells in ways that could potentially promote gum disease. That gum damage can destroy the tissues that hold teeth in place. So severe gum disease could lead to tooth loss</a:t>
            </a:r>
            <a:r>
              <a:rPr lang="en-US" sz="1400" dirty="0" smtClean="0"/>
              <a:t>.</a:t>
            </a:r>
          </a:p>
          <a:p>
            <a:r>
              <a:rPr lang="en-US" sz="1400" dirty="0"/>
              <a:t>E</a:t>
            </a:r>
            <a:r>
              <a:rPr lang="en-US" sz="1400" dirty="0" smtClean="0"/>
              <a:t>-cigarette </a:t>
            </a:r>
            <a:r>
              <a:rPr lang="en-US" sz="1400" dirty="0"/>
              <a:t>vapors also make it hard for lung cells to repair damage</a:t>
            </a:r>
            <a:r>
              <a:rPr lang="en-US" sz="1400" dirty="0" smtClean="0"/>
              <a:t>.</a:t>
            </a:r>
          </a:p>
          <a:p>
            <a:r>
              <a:rPr lang="en-US" sz="1400" dirty="0"/>
              <a:t>The vapors mess with immunity, some studies show. “Smoker’s cough” and bloody sores have begun showing up in teen </a:t>
            </a:r>
            <a:r>
              <a:rPr lang="en-US" sz="1400" dirty="0" err="1"/>
              <a:t>vapers</a:t>
            </a:r>
            <a:r>
              <a:rPr lang="en-US" sz="1400" dirty="0"/>
              <a:t>. The hotter a </a:t>
            </a:r>
            <a:r>
              <a:rPr lang="en-US" sz="1400" dirty="0" err="1" smtClean="0"/>
              <a:t>vape</a:t>
            </a:r>
            <a:r>
              <a:rPr lang="en-US" sz="1400" dirty="0" smtClean="0"/>
              <a:t> </a:t>
            </a:r>
            <a:r>
              <a:rPr lang="en-US" sz="1400" dirty="0"/>
              <a:t>liquid gets, the harsher its effects on human cells. </a:t>
            </a:r>
            <a:endParaRPr lang="en-US" sz="1400" dirty="0" smtClean="0"/>
          </a:p>
          <a:p>
            <a:r>
              <a:rPr lang="en-US" sz="1400" dirty="0"/>
              <a:t>Some new data even suggest that e-cig vapors may contain cancer-causing chemicals</a:t>
            </a:r>
            <a:r>
              <a:rPr lang="en-US" sz="1400" dirty="0" smtClean="0"/>
              <a:t>.</a:t>
            </a:r>
          </a:p>
          <a:p>
            <a:r>
              <a:rPr lang="en-US" sz="1400" dirty="0"/>
              <a:t>There are a lot of potentially harmful substances in e-cigarettes. If you’re a teen with your whole life in front of you, why take that risk</a:t>
            </a:r>
            <a:r>
              <a:rPr lang="en-US" sz="1400" dirty="0" smtClean="0"/>
              <a:t>?</a:t>
            </a:r>
          </a:p>
          <a:p>
            <a:r>
              <a:rPr lang="en-US" sz="1400" dirty="0" err="1" smtClean="0"/>
              <a:t>Vaping</a:t>
            </a:r>
            <a:r>
              <a:rPr lang="en-US" sz="1400" dirty="0" smtClean="0"/>
              <a:t> can be worse than smoking an entire pack of cigarettes.</a:t>
            </a:r>
            <a:endParaRPr lang="en-US" sz="1400" dirty="0"/>
          </a:p>
        </p:txBody>
      </p:sp>
    </p:spTree>
    <p:extLst>
      <p:ext uri="{BB962C8B-B14F-4D97-AF65-F5344CB8AC3E}">
        <p14:creationId xmlns:p14="http://schemas.microsoft.com/office/powerpoint/2010/main" val="209038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Vaping</a:t>
            </a:r>
            <a:r>
              <a:rPr lang="en-US" dirty="0" smtClean="0"/>
              <a:t>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1295400"/>
            <a:ext cx="3810000" cy="5160818"/>
          </a:xfrm>
        </p:spPr>
      </p:pic>
    </p:spTree>
    <p:extLst>
      <p:ext uri="{BB962C8B-B14F-4D97-AF65-F5344CB8AC3E}">
        <p14:creationId xmlns:p14="http://schemas.microsoft.com/office/powerpoint/2010/main" val="329620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Across The Body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287895"/>
            <a:ext cx="3581399" cy="520930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611086"/>
            <a:ext cx="4356100" cy="4584700"/>
          </a:xfrm>
          <a:prstGeom prst="rect">
            <a:avLst/>
          </a:prstGeom>
        </p:spPr>
      </p:pic>
    </p:spTree>
    <p:extLst>
      <p:ext uri="{BB962C8B-B14F-4D97-AF65-F5344CB8AC3E}">
        <p14:creationId xmlns:p14="http://schemas.microsoft.com/office/powerpoint/2010/main" val="108157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4160" y="1600200"/>
            <a:ext cx="8135680" cy="4708525"/>
          </a:xfrm>
        </p:spPr>
      </p:pic>
    </p:spTree>
    <p:extLst>
      <p:ext uri="{BB962C8B-B14F-4D97-AF65-F5344CB8AC3E}">
        <p14:creationId xmlns:p14="http://schemas.microsoft.com/office/powerpoint/2010/main" val="599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Percentage Per Drink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3116" y="1642943"/>
            <a:ext cx="7137767" cy="4623038"/>
          </a:xfrm>
        </p:spPr>
      </p:pic>
    </p:spTree>
    <p:extLst>
      <p:ext uri="{BB962C8B-B14F-4D97-AF65-F5344CB8AC3E}">
        <p14:creationId xmlns:p14="http://schemas.microsoft.com/office/powerpoint/2010/main" val="1355366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Drink Equals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763965"/>
            <a:ext cx="6324600" cy="4132071"/>
          </a:xfrm>
        </p:spPr>
      </p:pic>
    </p:spTree>
    <p:extLst>
      <p:ext uri="{BB962C8B-B14F-4D97-AF65-F5344CB8AC3E}">
        <p14:creationId xmlns:p14="http://schemas.microsoft.com/office/powerpoint/2010/main" val="21313511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109</TotalTime>
  <Words>111</Words>
  <Application>Microsoft Office PowerPoint</Application>
  <PresentationFormat>On-screen Show (4:3)</PresentationFormat>
  <Paragraphs>17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Apex</vt:lpstr>
      <vt:lpstr>Tobacco/Alcohol</vt:lpstr>
      <vt:lpstr>PowerPoint Presentation</vt:lpstr>
      <vt:lpstr>Lungs</vt:lpstr>
      <vt:lpstr>Vaping</vt:lpstr>
      <vt:lpstr>Vaping Continued:</vt:lpstr>
      <vt:lpstr>Across The Body</vt:lpstr>
      <vt:lpstr>Alcohol</vt:lpstr>
      <vt:lpstr>Percentage Per Drink</vt:lpstr>
      <vt:lpstr>One Drink Equals</vt:lpstr>
      <vt:lpstr>Liver</vt:lpstr>
      <vt:lpstr>Across The Body</vt:lpstr>
      <vt:lpstr>Alcohol Poisoning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Tobacco/Alcohol</dc:title>
  <dc:creator>Amber Grove</dc:creator>
  <cp:lastModifiedBy>Amber Grove</cp:lastModifiedBy>
  <cp:revision>5</cp:revision>
  <dcterms:created xsi:type="dcterms:W3CDTF">2017-12-05T11:38:09Z</dcterms:created>
  <dcterms:modified xsi:type="dcterms:W3CDTF">2017-12-05T13:27:12Z</dcterms:modified>
</cp:coreProperties>
</file>